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BFD5-7444-4416-AB65-7A27DEDE4B35}" type="datetimeFigureOut">
              <a:rPr lang="en-GB" smtClean="0"/>
              <a:pPr/>
              <a:t>02/12/2010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CD69-F704-41E9-923D-4F307FE8D60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en/f/fb/Promo_photo_of_Epstein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BEATLES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From ‘I WANT TO HOLD YOUR HAND’ to ‘I AM THE WALRUS’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ulfrasercollectibles.com/upload/public/docimages/Image/x/b/h/Paper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429000" cy="3390900"/>
          </a:xfrm>
          <a:prstGeom prst="rect">
            <a:avLst/>
          </a:prstGeom>
          <a:noFill/>
        </p:spPr>
      </p:pic>
      <p:pic>
        <p:nvPicPr>
          <p:cNvPr id="1028" name="Picture 4" descr="http://www.solarnavigator.net/music/musicimages/the_beatles_usa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3009900" cy="23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A POP BAND</a:t>
            </a:r>
            <a:endParaRPr lang="en-GB" dirty="0"/>
          </a:p>
        </p:txBody>
      </p:sp>
      <p:pic>
        <p:nvPicPr>
          <p:cNvPr id="4" name="Content Placeholder 3" descr="qua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628800"/>
            <a:ext cx="2316480" cy="1512168"/>
          </a:xfrm>
        </p:spPr>
      </p:pic>
      <p:pic>
        <p:nvPicPr>
          <p:cNvPr id="5" name="Picture 4" descr="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212977"/>
            <a:ext cx="2304256" cy="1440160"/>
          </a:xfrm>
          <a:prstGeom prst="rect">
            <a:avLst/>
          </a:prstGeom>
        </p:spPr>
      </p:pic>
      <p:pic>
        <p:nvPicPr>
          <p:cNvPr id="6" name="Picture 5" descr="roo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725144"/>
            <a:ext cx="2304256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INFLUENCE</a:t>
            </a:r>
            <a:endParaRPr lang="en-GB" dirty="0"/>
          </a:p>
        </p:txBody>
      </p:sp>
      <p:pic>
        <p:nvPicPr>
          <p:cNvPr id="4" name="Content Placeholder 3" descr="oasi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628800"/>
            <a:ext cx="1611463" cy="1146730"/>
          </a:xfrm>
        </p:spPr>
      </p:pic>
      <p:pic>
        <p:nvPicPr>
          <p:cNvPr id="5" name="Picture 4" descr="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1993383" cy="1368152"/>
          </a:xfrm>
          <a:prstGeom prst="rect">
            <a:avLst/>
          </a:prstGeom>
        </p:spPr>
      </p:pic>
      <p:pic>
        <p:nvPicPr>
          <p:cNvPr id="6" name="Picture 5" descr="the-l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628800"/>
            <a:ext cx="1734193" cy="1224136"/>
          </a:xfrm>
          <a:prstGeom prst="rect">
            <a:avLst/>
          </a:prstGeom>
        </p:spPr>
      </p:pic>
      <p:pic>
        <p:nvPicPr>
          <p:cNvPr id="7" name="Picture 6" descr="ech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013176"/>
            <a:ext cx="1800199" cy="1535464"/>
          </a:xfrm>
          <a:prstGeom prst="rect">
            <a:avLst/>
          </a:prstGeom>
        </p:spPr>
      </p:pic>
      <p:pic>
        <p:nvPicPr>
          <p:cNvPr id="8" name="Picture 7" descr="blu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5157192"/>
            <a:ext cx="1813535" cy="1440160"/>
          </a:xfrm>
          <a:prstGeom prst="rect">
            <a:avLst/>
          </a:prstGeom>
        </p:spPr>
      </p:pic>
      <p:pic>
        <p:nvPicPr>
          <p:cNvPr id="9" name="Picture 8" descr="mood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3212976"/>
            <a:ext cx="3528392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legacyrecordingstudio.com/BlueCity_Band_Logo_Pi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3766471" cy="2900959"/>
          </a:xfrm>
          <a:prstGeom prst="rect">
            <a:avLst/>
          </a:prstGeom>
          <a:noFill/>
        </p:spPr>
      </p:pic>
      <p:pic>
        <p:nvPicPr>
          <p:cNvPr id="18436" name="Picture 4" descr="http://www.manchestereventsguide.co.uk/img/full/pop/Take%20That%20fe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096344" cy="3067133"/>
          </a:xfrm>
          <a:prstGeom prst="rect">
            <a:avLst/>
          </a:prstGeom>
          <a:noFill/>
        </p:spPr>
      </p:pic>
      <p:pic>
        <p:nvPicPr>
          <p:cNvPr id="18438" name="Picture 6" descr="http://www.topsir.com/d/2007-7/Backstreet-Boys-Never-Gone-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620688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Promo photo of Epste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2143125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COVER ART INFLUENCE</a:t>
            </a:r>
            <a:endParaRPr lang="en-GB" dirty="0"/>
          </a:p>
        </p:txBody>
      </p:sp>
      <p:pic>
        <p:nvPicPr>
          <p:cNvPr id="4" name="Content Placeholder 3" descr="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1974949" cy="1828799"/>
          </a:xfrm>
        </p:spPr>
      </p:pic>
      <p:pic>
        <p:nvPicPr>
          <p:cNvPr id="5" name="Picture 4" descr="ver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772816"/>
            <a:ext cx="2076822" cy="1872208"/>
          </a:xfrm>
          <a:prstGeom prst="rect">
            <a:avLst/>
          </a:prstGeom>
        </p:spPr>
      </p:pic>
      <p:pic>
        <p:nvPicPr>
          <p:cNvPr id="7" name="Picture 6" descr="li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717032"/>
            <a:ext cx="2088232" cy="1800200"/>
          </a:xfrm>
          <a:prstGeom prst="rect">
            <a:avLst/>
          </a:prstGeom>
        </p:spPr>
      </p:pic>
      <p:pic>
        <p:nvPicPr>
          <p:cNvPr id="8" name="Picture 7" descr="abb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844824"/>
            <a:ext cx="1944216" cy="1728192"/>
          </a:xfrm>
          <a:prstGeom prst="rect">
            <a:avLst/>
          </a:prstGeom>
        </p:spPr>
      </p:pic>
      <p:pic>
        <p:nvPicPr>
          <p:cNvPr id="9" name="Picture 8" descr="si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3861048"/>
            <a:ext cx="2034528" cy="1669912"/>
          </a:xfrm>
          <a:prstGeom prst="rect">
            <a:avLst/>
          </a:prstGeom>
        </p:spPr>
      </p:pic>
      <p:pic>
        <p:nvPicPr>
          <p:cNvPr id="10" name="Picture 9" descr="early_beatl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645024"/>
            <a:ext cx="2016224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creditwritedowns.com/wp-content/uploads/2010/11/beatles-itunes-albums-mash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4838700" cy="574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dirty="0" smtClean="0"/>
              <a:t>“Talking about music is like dancing about architecture”</a:t>
            </a:r>
          </a:p>
          <a:p>
            <a:pPr algn="r">
              <a:buNone/>
            </a:pPr>
            <a:r>
              <a:rPr lang="en-GB" sz="2000" dirty="0" smtClean="0"/>
              <a:t>-- Martin Mull		</a:t>
            </a:r>
            <a:endParaRPr lang="en-GB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41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BEATLES</vt:lpstr>
      <vt:lpstr>Slide 2</vt:lpstr>
      <vt:lpstr>EVOLUTION OF A POP BAND</vt:lpstr>
      <vt:lpstr>IMAGE INFLUENCE</vt:lpstr>
      <vt:lpstr>Slide 5</vt:lpstr>
      <vt:lpstr>Slide 6</vt:lpstr>
      <vt:lpstr>COVER ART INFLUENCE</vt:lpstr>
      <vt:lpstr>Slide 8</vt:lpstr>
      <vt:lpstr>Slide 9</vt:lpstr>
    </vt:vector>
  </TitlesOfParts>
  <Company>University of Glamorgan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BEATLES</dc:title>
  <dc:creator>Profxp</dc:creator>
  <cp:lastModifiedBy>profxp</cp:lastModifiedBy>
  <cp:revision>11</cp:revision>
  <dcterms:created xsi:type="dcterms:W3CDTF">2010-11-25T13:06:09Z</dcterms:created>
  <dcterms:modified xsi:type="dcterms:W3CDTF">2010-12-02T12:41:46Z</dcterms:modified>
</cp:coreProperties>
</file>