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2" r:id="rId6"/>
    <p:sldId id="260" r:id="rId7"/>
    <p:sldId id="261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1" autoAdjust="0"/>
    <p:restoredTop sz="94660"/>
  </p:normalViewPr>
  <p:slideViewPr>
    <p:cSldViewPr>
      <p:cViewPr varScale="1">
        <p:scale>
          <a:sx n="70" d="100"/>
          <a:sy n="70" d="100"/>
        </p:scale>
        <p:origin x="-4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1527-B637-45B9-BD36-CA61F5CAAF41}" type="datetimeFigureOut">
              <a:rPr lang="en-GB" smtClean="0"/>
              <a:pPr/>
              <a:t>24/04/2012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0321-7276-483F-8B9C-004BCB1B47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637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1527-B637-45B9-BD36-CA61F5CAAF41}" type="datetimeFigureOut">
              <a:rPr lang="en-GB" smtClean="0"/>
              <a:pPr/>
              <a:t>24/04/2012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0321-7276-483F-8B9C-004BCB1B47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8505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1527-B637-45B9-BD36-CA61F5CAAF41}" type="datetimeFigureOut">
              <a:rPr lang="en-GB" smtClean="0"/>
              <a:pPr/>
              <a:t>24/04/2012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0321-7276-483F-8B9C-004BCB1B47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6770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1527-B637-45B9-BD36-CA61F5CAAF41}" type="datetimeFigureOut">
              <a:rPr lang="en-GB" smtClean="0"/>
              <a:pPr/>
              <a:t>24/04/2012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0321-7276-483F-8B9C-004BCB1B47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614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1527-B637-45B9-BD36-CA61F5CAAF41}" type="datetimeFigureOut">
              <a:rPr lang="en-GB" smtClean="0"/>
              <a:pPr/>
              <a:t>24/04/2012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0321-7276-483F-8B9C-004BCB1B47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6832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1527-B637-45B9-BD36-CA61F5CAAF41}" type="datetimeFigureOut">
              <a:rPr lang="en-GB" smtClean="0"/>
              <a:pPr/>
              <a:t>24/04/2012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0321-7276-483F-8B9C-004BCB1B47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3377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1527-B637-45B9-BD36-CA61F5CAAF41}" type="datetimeFigureOut">
              <a:rPr lang="en-GB" smtClean="0"/>
              <a:pPr/>
              <a:t>24/04/2012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0321-7276-483F-8B9C-004BCB1B47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9363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1527-B637-45B9-BD36-CA61F5CAAF41}" type="datetimeFigureOut">
              <a:rPr lang="en-GB" smtClean="0"/>
              <a:pPr/>
              <a:t>24/04/2012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0321-7276-483F-8B9C-004BCB1B47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0307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1527-B637-45B9-BD36-CA61F5CAAF41}" type="datetimeFigureOut">
              <a:rPr lang="en-GB" smtClean="0"/>
              <a:pPr/>
              <a:t>24/04/2012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0321-7276-483F-8B9C-004BCB1B47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9477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1527-B637-45B9-BD36-CA61F5CAAF41}" type="datetimeFigureOut">
              <a:rPr lang="en-GB" smtClean="0"/>
              <a:pPr/>
              <a:t>24/04/2012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0321-7276-483F-8B9C-004BCB1B47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8881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1527-B637-45B9-BD36-CA61F5CAAF41}" type="datetimeFigureOut">
              <a:rPr lang="en-GB" smtClean="0"/>
              <a:pPr/>
              <a:t>24/04/2012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0321-7276-483F-8B9C-004BCB1B47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4438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61527-B637-45B9-BD36-CA61F5CAAF41}" type="datetimeFigureOut">
              <a:rPr lang="en-GB" smtClean="0"/>
              <a:pPr/>
              <a:t>24/04/2012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A0321-7276-483F-8B9C-004BCB1B47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1745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>
            <a:normAutofit/>
          </a:bodyPr>
          <a:lstStyle/>
          <a:p>
            <a:r>
              <a:rPr lang="en-GB" sz="6600" dirty="0" smtClean="0">
                <a:solidFill>
                  <a:schemeClr val="bg1">
                    <a:lumMod val="95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Gent Mag</a:t>
            </a:r>
            <a:endParaRPr lang="en-GB" sz="6600" dirty="0">
              <a:solidFill>
                <a:schemeClr val="bg1">
                  <a:lumMod val="95000"/>
                </a:schemeClr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147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92696"/>
            <a:ext cx="4131568" cy="542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Allocating roles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844824"/>
            <a:ext cx="5915000" cy="2908920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Editor: Dan Lewis</a:t>
            </a:r>
          </a:p>
          <a:p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Sub-editor: Huw Hawkins </a:t>
            </a:r>
          </a:p>
          <a:p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News editor: Tomas Griffiths </a:t>
            </a:r>
          </a:p>
          <a:p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Art editor: Ben James &amp; Henry McGaughey </a:t>
            </a:r>
          </a:p>
          <a:p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Sections editor: Joel Thomas</a:t>
            </a:r>
          </a:p>
          <a:p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Picture editor: Michael Hicks</a:t>
            </a:r>
          </a:p>
          <a:p>
            <a:endParaRPr lang="en-GB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46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Competition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92D050"/>
                </a:solidFill>
              </a:rPr>
              <a:t>Gap in market for over 50 male magazine</a:t>
            </a:r>
          </a:p>
          <a:p>
            <a:r>
              <a:rPr lang="en-GB" dirty="0" smtClean="0">
                <a:solidFill>
                  <a:srgbClr val="92D050"/>
                </a:solidFill>
              </a:rPr>
              <a:t>Numerous magazines with similar target audience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Saga Magazine: 631,530 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Esquire – 56,583 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Uncut – 62,305 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Mojo – 87,555 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GQ – 120,000 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Men’s Health – 221,176 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66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Market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Sport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Travel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Film &amp; TV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Books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Sport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Motoring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Gadgets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Nudity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Designing the pages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Use of fonts</a:t>
            </a:r>
          </a:p>
          <a:p>
            <a:r>
              <a:rPr lang="en-GB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Gent tab along bottom of each page</a:t>
            </a:r>
          </a:p>
          <a:p>
            <a:r>
              <a:rPr lang="en-GB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Different styles for features</a:t>
            </a:r>
          </a:p>
          <a:p>
            <a:r>
              <a:rPr lang="en-GB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Inclusion of adverts </a:t>
            </a:r>
            <a:endParaRPr lang="en-GB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904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Subbing work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In-house style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Comprehensively proof-reading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Titles, standfirsts, captions 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Grammar &amp; Spelling </a:t>
            </a:r>
            <a:endParaRPr lang="en-GB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815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2632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16632"/>
            <a:ext cx="4386315" cy="295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3699513" cy="24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836243"/>
            <a:ext cx="4114986" cy="283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23728" y="3068960"/>
            <a:ext cx="5508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Looking inside the magazine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120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Gent Mag</vt:lpstr>
      <vt:lpstr>Slide 2</vt:lpstr>
      <vt:lpstr>Allocating roles</vt:lpstr>
      <vt:lpstr>Competition</vt:lpstr>
      <vt:lpstr>Market research</vt:lpstr>
      <vt:lpstr>Designing the pages</vt:lpstr>
      <vt:lpstr>Subbing work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Gent Mag</dc:title>
  <dc:creator>Olden R (LCSS)</dc:creator>
  <cp:lastModifiedBy>Profxp</cp:lastModifiedBy>
  <cp:revision>13</cp:revision>
  <dcterms:created xsi:type="dcterms:W3CDTF">2012-04-23T15:29:25Z</dcterms:created>
  <dcterms:modified xsi:type="dcterms:W3CDTF">2012-04-24T16:36:58Z</dcterms:modified>
</cp:coreProperties>
</file>