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8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7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6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2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2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8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9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9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CF5C-A5A8-4B86-972F-ECBA719C9A64}" type="datetimeFigureOut">
              <a:rPr lang="en-GB" smtClean="0"/>
              <a:t>21/02/2012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9C01-80DF-43C3-B0BD-32C7E6B69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8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Magazine DPS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Ashley Wilton, Ben James &amp; Dan Lewis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Inspiration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017">
            <a:off x="194276" y="891303"/>
            <a:ext cx="4470131" cy="315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60" y="2636912"/>
            <a:ext cx="4201818" cy="2986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8680"/>
            <a:ext cx="283845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38926"/>
            <a:ext cx="5238750" cy="30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Further research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292113" cy="233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274136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600400" cy="2544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3553"/>
            <a:ext cx="2927137" cy="28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392488" cy="4900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Final Piece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8" y="1196752"/>
            <a:ext cx="723167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2" y="1396611"/>
            <a:ext cx="3521364" cy="44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596659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Page 11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9479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Page 12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6611"/>
            <a:ext cx="3220745" cy="44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Analysis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2337"/>
            <a:ext cx="7092280" cy="5014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03648" y="914305"/>
            <a:ext cx="648072" cy="720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826204">
            <a:off x="690308" y="6339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Title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44402">
            <a:off x="3138580" y="7548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Standfirst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63888" y="1066705"/>
            <a:ext cx="222764" cy="121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44402">
            <a:off x="6355787" y="2342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Photograph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40152" y="561867"/>
            <a:ext cx="1063177" cy="928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390043">
            <a:off x="7975005" y="422368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FF00"/>
                </a:solidFill>
              </a:rPr>
              <a:t>Quote-box</a:t>
            </a:r>
            <a:endParaRPr lang="en-GB" sz="16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7884369" y="3794625"/>
            <a:ext cx="680351" cy="439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0"/>
          </p:cNvCxnSpPr>
          <p:nvPr/>
        </p:nvCxnSpPr>
        <p:spPr>
          <a:xfrm flipH="1" flipV="1">
            <a:off x="7884369" y="5949367"/>
            <a:ext cx="340175" cy="4277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6472" y="637709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FF00"/>
                </a:solidFill>
              </a:rPr>
              <a:t>Page number</a:t>
            </a:r>
            <a:endParaRPr lang="en-GB" sz="16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99592" y="2564904"/>
            <a:ext cx="70207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108766">
            <a:off x="-130166" y="308847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Background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Page 3 &amp; 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22340" r="20124" b="14814"/>
          <a:stretch/>
        </p:blipFill>
        <p:spPr bwMode="auto">
          <a:xfrm>
            <a:off x="539552" y="836712"/>
            <a:ext cx="8233269" cy="568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7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787435" cy="5505475"/>
          </a:xfrm>
        </p:spPr>
      </p:pic>
    </p:spTree>
    <p:extLst>
      <p:ext uri="{BB962C8B-B14F-4D97-AF65-F5344CB8AC3E}">
        <p14:creationId xmlns:p14="http://schemas.microsoft.com/office/powerpoint/2010/main" val="27353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Magazine DPS </vt:lpstr>
      <vt:lpstr>Inspiration</vt:lpstr>
      <vt:lpstr>Further research </vt:lpstr>
      <vt:lpstr>Final Piece</vt:lpstr>
      <vt:lpstr>PowerPoint Presentation</vt:lpstr>
      <vt:lpstr>Analysis</vt:lpstr>
      <vt:lpstr>Page 3 &amp;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 DPS</dc:title>
  <dc:creator>Olden R (LCSS)</dc:creator>
  <cp:lastModifiedBy>Olden R (LCSS)</cp:lastModifiedBy>
  <cp:revision>13</cp:revision>
  <dcterms:created xsi:type="dcterms:W3CDTF">2012-02-21T14:37:33Z</dcterms:created>
  <dcterms:modified xsi:type="dcterms:W3CDTF">2012-02-21T18:58:56Z</dcterms:modified>
</cp:coreProperties>
</file>