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6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6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2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38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5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9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5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7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9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0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781D-54C0-4543-AD5D-370CB5873394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01E2-D525-4FF6-90B9-3B0E1B5F8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8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92D050"/>
                </a:solidFill>
              </a:rPr>
              <a:t>Glam Sport</a:t>
            </a:r>
            <a:endParaRPr lang="en-GB" sz="5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2348880"/>
            <a:ext cx="5392688" cy="792088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B0F0"/>
                </a:solidFill>
              </a:rPr>
              <a:t>Dan Lewis</a:t>
            </a:r>
            <a:endParaRPr lang="en-GB" sz="40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04739"/>
            <a:ext cx="453650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ugbyWorld275111040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192" y="116632"/>
            <a:ext cx="2514600" cy="3154635"/>
          </a:xfrm>
        </p:spPr>
      </p:pic>
      <p:pic>
        <p:nvPicPr>
          <p:cNvPr id="5" name="Picture 4" descr="1336080063_fourfourtwo-uk-june-201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8999"/>
            <a:ext cx="2528582" cy="3240361"/>
          </a:xfrm>
          <a:prstGeom prst="rect">
            <a:avLst/>
          </a:prstGeom>
        </p:spPr>
      </p:pic>
      <p:pic>
        <p:nvPicPr>
          <p:cNvPr id="6" name="Picture 5" descr="48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88640"/>
            <a:ext cx="1737580" cy="2448272"/>
          </a:xfrm>
          <a:prstGeom prst="rect">
            <a:avLst/>
          </a:prstGeom>
        </p:spPr>
      </p:pic>
      <p:pic>
        <p:nvPicPr>
          <p:cNvPr id="8" name="Picture 7" descr="magazine-subscription-7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933056"/>
            <a:ext cx="2340259" cy="2808312"/>
          </a:xfrm>
          <a:prstGeom prst="rect">
            <a:avLst/>
          </a:prstGeom>
        </p:spPr>
      </p:pic>
      <p:pic>
        <p:nvPicPr>
          <p:cNvPr id="9" name="Picture 8" descr="surf_0002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88640"/>
            <a:ext cx="2843808" cy="324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  <a:ln>
            <a:noFill/>
          </a:ln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Inspiration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7" name="Picture 6" descr="sport5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573016"/>
            <a:ext cx="2843807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2666067" cy="345638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560" y="-3154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rgbClr val="92D050"/>
                </a:solidFill>
              </a:rPr>
              <a:t>Sport </a:t>
            </a:r>
            <a:endParaRPr lang="en-GB" sz="5400" dirty="0">
              <a:solidFill>
                <a:srgbClr val="92D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24744"/>
            <a:ext cx="2587488" cy="3498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2698574" cy="3498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4581128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My magazine: </a:t>
            </a:r>
          </a:p>
          <a:p>
            <a:pPr>
              <a:buFontTx/>
              <a:buChar char="-"/>
            </a:pPr>
            <a:endParaRPr lang="en-GB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B0F0"/>
                </a:solidFill>
              </a:rPr>
              <a:t> A range of sports, from football through to badminton </a:t>
            </a:r>
          </a:p>
          <a:p>
            <a:endParaRPr lang="en-GB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B0F0"/>
                </a:solidFill>
              </a:rPr>
              <a:t> Focus solely on University of Glamorgan sport </a:t>
            </a:r>
          </a:p>
          <a:p>
            <a:endParaRPr lang="en-GB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B0F0"/>
                </a:solidFill>
              </a:rPr>
              <a:t> Aimed at current students at the university, but also past and future students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Sourcing my stories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>
                <a:solidFill>
                  <a:srgbClr val="92D050"/>
                </a:solidFill>
              </a:rPr>
              <a:t>The Phoenix: Sport Editor 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Head of Sport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Team managers/ captains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Different departments (Sport science, ACE, etc)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University PA manager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Photographers</a:t>
            </a:r>
          </a:p>
          <a:p>
            <a:endParaRPr lang="en-GB" sz="2000" dirty="0" smtClean="0">
              <a:solidFill>
                <a:srgbClr val="92D050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92D050"/>
                </a:solidFill>
              </a:rPr>
              <a:t>Social Media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Facebook groups – Gaelic football story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Twitter – New Zealand visit Glamorgan story</a:t>
            </a:r>
            <a:endParaRPr lang="en-GB" sz="2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98" y="-31541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Content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32" y="3140967"/>
            <a:ext cx="2266679" cy="3143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58" y="536460"/>
            <a:ext cx="2842605" cy="2028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2914294" cy="4183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57691"/>
            <a:ext cx="2914294" cy="41836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Further content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b="1" dirty="0" smtClean="0">
                <a:solidFill>
                  <a:srgbClr val="92D050"/>
                </a:solidFill>
              </a:rPr>
              <a:t>‘Up-front’ – All the latest news (fixtures &amp; results, news stories, reports)</a:t>
            </a:r>
            <a:endParaRPr lang="en-GB" dirty="0" smtClean="0">
              <a:solidFill>
                <a:srgbClr val="92D050"/>
              </a:solidFill>
            </a:endParaRPr>
          </a:p>
          <a:p>
            <a:pPr lvl="0"/>
            <a:r>
              <a:rPr lang="en-GB" b="1" dirty="0" smtClean="0">
                <a:solidFill>
                  <a:srgbClr val="92D050"/>
                </a:solidFill>
              </a:rPr>
              <a:t>Big interview – Dan Davies (rugby international), Sam Hobbs (Cardiff Blues/ Glamorgan coach), Jamie </a:t>
            </a:r>
            <a:r>
              <a:rPr lang="en-GB" b="1" dirty="0" err="1" smtClean="0">
                <a:solidFill>
                  <a:srgbClr val="92D050"/>
                </a:solidFill>
              </a:rPr>
              <a:t>Solliss</a:t>
            </a:r>
            <a:r>
              <a:rPr lang="en-GB" b="1" dirty="0" smtClean="0">
                <a:solidFill>
                  <a:srgbClr val="92D050"/>
                </a:solidFill>
              </a:rPr>
              <a:t> (</a:t>
            </a:r>
            <a:r>
              <a:rPr lang="en-GB" b="1" dirty="0" err="1" smtClean="0">
                <a:solidFill>
                  <a:srgbClr val="92D050"/>
                </a:solidFill>
              </a:rPr>
              <a:t>Paralympian</a:t>
            </a:r>
            <a:r>
              <a:rPr lang="en-GB" b="1" dirty="0" smtClean="0">
                <a:solidFill>
                  <a:srgbClr val="92D050"/>
                </a:solidFill>
              </a:rPr>
              <a:t>)  </a:t>
            </a:r>
            <a:endParaRPr lang="en-GB" dirty="0" smtClean="0">
              <a:solidFill>
                <a:srgbClr val="92D050"/>
              </a:solidFill>
            </a:endParaRPr>
          </a:p>
          <a:p>
            <a:pPr lvl="0"/>
            <a:r>
              <a:rPr lang="en-GB" b="1" dirty="0" smtClean="0">
                <a:solidFill>
                  <a:srgbClr val="92D050"/>
                </a:solidFill>
              </a:rPr>
              <a:t>Picture section</a:t>
            </a:r>
            <a:endParaRPr lang="en-GB" dirty="0" smtClean="0">
              <a:solidFill>
                <a:srgbClr val="92D050"/>
              </a:solidFill>
            </a:endParaRPr>
          </a:p>
          <a:p>
            <a:pPr lvl="0"/>
            <a:r>
              <a:rPr lang="en-GB" b="1" dirty="0" smtClean="0">
                <a:solidFill>
                  <a:srgbClr val="92D050"/>
                </a:solidFill>
              </a:rPr>
              <a:t>Comments/ debates – The hot topics in the world of sport (racism, diving, mergers, etc)</a:t>
            </a:r>
            <a:endParaRPr lang="en-GB" dirty="0" smtClean="0">
              <a:solidFill>
                <a:srgbClr val="92D050"/>
              </a:solidFill>
            </a:endParaRPr>
          </a:p>
          <a:p>
            <a:pPr lvl="0"/>
            <a:r>
              <a:rPr lang="en-GB" b="1" dirty="0" smtClean="0">
                <a:solidFill>
                  <a:srgbClr val="92D050"/>
                </a:solidFill>
              </a:rPr>
              <a:t>Features – Women’s rugby, new sports sides, ‘niche sports’, funding for the </a:t>
            </a:r>
            <a:r>
              <a:rPr lang="en-GB" b="1" dirty="0" err="1" smtClean="0">
                <a:solidFill>
                  <a:srgbClr val="92D050"/>
                </a:solidFill>
              </a:rPr>
              <a:t>uni</a:t>
            </a:r>
            <a:r>
              <a:rPr lang="en-GB" b="1" dirty="0" smtClean="0">
                <a:solidFill>
                  <a:srgbClr val="92D050"/>
                </a:solidFill>
              </a:rPr>
              <a:t>, proposed merger, sports science, 100 years of Glamorgan Uni…</a:t>
            </a:r>
            <a:endParaRPr lang="en-GB" dirty="0" smtClean="0">
              <a:solidFill>
                <a:srgbClr val="92D050"/>
              </a:solidFill>
            </a:endParaRPr>
          </a:p>
          <a:p>
            <a:pPr lvl="0"/>
            <a:r>
              <a:rPr lang="en-GB" b="1" dirty="0" smtClean="0">
                <a:solidFill>
                  <a:srgbClr val="92D050"/>
                </a:solidFill>
              </a:rPr>
              <a:t>Coaching/ fitness/ food – Some tips </a:t>
            </a:r>
            <a:endParaRPr lang="en-GB" dirty="0" smtClean="0">
              <a:solidFill>
                <a:srgbClr val="92D050"/>
              </a:solidFill>
            </a:endParaRPr>
          </a:p>
          <a:p>
            <a:pPr lvl="0"/>
            <a:r>
              <a:rPr lang="en-GB" b="1" dirty="0" smtClean="0">
                <a:solidFill>
                  <a:srgbClr val="92D050"/>
                </a:solidFill>
              </a:rPr>
              <a:t>Back page: ‘Day in life’ (Tudor Williams, </a:t>
            </a:r>
            <a:r>
              <a:rPr lang="en-GB" b="1" dirty="0" err="1" smtClean="0">
                <a:solidFill>
                  <a:srgbClr val="92D050"/>
                </a:solidFill>
              </a:rPr>
              <a:t>kitmen</a:t>
            </a:r>
            <a:r>
              <a:rPr lang="en-GB" b="1" dirty="0" smtClean="0">
                <a:solidFill>
                  <a:srgbClr val="92D050"/>
                </a:solidFill>
              </a:rPr>
              <a:t>, refs, </a:t>
            </a:r>
            <a:r>
              <a:rPr lang="en-GB" b="1" dirty="0" err="1" smtClean="0">
                <a:solidFill>
                  <a:srgbClr val="92D050"/>
                </a:solidFill>
              </a:rPr>
              <a:t>groundsmen</a:t>
            </a:r>
            <a:r>
              <a:rPr lang="en-GB" b="1" dirty="0" smtClean="0">
                <a:solidFill>
                  <a:srgbClr val="92D050"/>
                </a:solidFill>
              </a:rPr>
              <a:t>)</a:t>
            </a:r>
          </a:p>
          <a:p>
            <a:pPr lvl="0"/>
            <a:endParaRPr lang="en-GB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Challenges and opportunities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Allows me to combine my two passions of journalism and sport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Better understanding of the design aspect 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Improve my abilities as a journalist </a:t>
            </a:r>
          </a:p>
          <a:p>
            <a:endParaRPr lang="en-GB" dirty="0" smtClean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rgbClr val="00B0F0"/>
                </a:solidFill>
              </a:rPr>
              <a:t>Combining a range of sports in one magazine – make sure it’s not all over the place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Challenges getting particular stories, specific sections,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264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Glam Sport</vt:lpstr>
      <vt:lpstr>Inspiration</vt:lpstr>
      <vt:lpstr>on</vt:lpstr>
      <vt:lpstr>Sourcing my stories</vt:lpstr>
      <vt:lpstr>Content</vt:lpstr>
      <vt:lpstr>Further content</vt:lpstr>
      <vt:lpstr>Challenges and 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Glam Sport</dc:title>
  <dc:creator>LCSS-IS</dc:creator>
  <cp:lastModifiedBy>LCSS-IS</cp:lastModifiedBy>
  <cp:revision>16</cp:revision>
  <dcterms:created xsi:type="dcterms:W3CDTF">2012-12-03T13:22:19Z</dcterms:created>
  <dcterms:modified xsi:type="dcterms:W3CDTF">2012-12-10T09:34:55Z</dcterms:modified>
</cp:coreProperties>
</file>